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\Desktop\удалёнка\9 мая\на сайт мероприятия\s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8600"/>
            <a:ext cx="9144000" cy="73152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514214"/>
            <a:ext cx="9200019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Уважаемые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читатели!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Атаманская поселенческая библиотека предлагает Вам вместе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встретить главный праздник страны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День Победы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Победу была заплачена самая высокая цена —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жизни.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 судьбе каждой семьи война оставила свой след.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Деды и прадеды, бабушки и прабабушки каждый день совершали свой подвиг.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Они шли на смерть в наступательных операциях, рыли окопы и организовывали полевые госпитали, уходили в леса, для того чтобы стать партизанами, работали в тылу. Для каждого было своё дело. И оно приближало последний день войны.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День Победы — это праздник, объединяющий поколения.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Наша задача — сохранить память о подвиге народа, который своим единством и сплочённостью,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трудолюбием и самоотверженностью, невероятной любовью к Родине обеспечил нам мир, свободу и независимость.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Мы помним свою историю и гордимся ею!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6 мая на официальном сайте библиотеки -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атаманская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библиотека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рф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для Вас в программе: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Баллада о бесстрашных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 рамках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флешмоба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века героям Слава!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Окна Победы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акция.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Мой дедушка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ветеран Великой Отечественной войны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презентация.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Медсёстрам фронтовых лет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в рамках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флешмоба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века героям Слава!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Фронтовики станицы Атаманской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Бессмертный полк - онлайн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акция.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Вечная память павшим в боях!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Слава победителям!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5</cp:revision>
  <dcterms:created xsi:type="dcterms:W3CDTF">2020-05-05T07:22:20Z</dcterms:created>
  <dcterms:modified xsi:type="dcterms:W3CDTF">2020-05-05T08:02:32Z</dcterms:modified>
</cp:coreProperties>
</file>