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92B1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188640"/>
            <a:ext cx="7772400" cy="2232248"/>
          </a:xfrm>
        </p:spPr>
        <p:txBody>
          <a:bodyPr>
            <a:noAutofit/>
          </a:bodyPr>
          <a:lstStyle/>
          <a:p>
            <a:r>
              <a:rPr lang="ru-RU" sz="1600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ru-RU" sz="1600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ru-RU" sz="1600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Уважаемые читатели! </a:t>
            </a:r>
            <a:br>
              <a:rPr lang="ru-RU" sz="1600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ru-RU" sz="1600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Приглашаем Вас на Ежегодную всероссийскую акцию </a:t>
            </a:r>
            <a:br>
              <a:rPr lang="ru-RU" sz="1600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ru-RU" sz="1600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«Память нашей Победы»</a:t>
            </a:r>
            <a:br>
              <a:rPr lang="ru-RU" sz="1600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ru-RU" sz="1600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которая пройдет 25 апреля на </a:t>
            </a:r>
            <a:br>
              <a:rPr lang="ru-RU" sz="1600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ru-RU" sz="1600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официальном сайте Атаманской поселенческой библиотеки:</a:t>
            </a:r>
            <a:r>
              <a:rPr lang="ru-RU" sz="1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ru-RU" sz="1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ru-RU" sz="1600" dirty="0" err="1" smtClean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атаманская-библиотека.рф</a:t>
            </a:r>
            <a:r>
              <a:rPr lang="ru-RU" sz="1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ru-RU" sz="1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ru-RU" sz="1600" dirty="0" smtClean="0">
                <a:solidFill>
                  <a:srgbClr val="C92B1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с 17.00 для Вас  в программе:</a:t>
            </a:r>
            <a:br>
              <a:rPr lang="ru-RU" sz="1600" dirty="0" smtClean="0">
                <a:solidFill>
                  <a:srgbClr val="C92B1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ru-RU" sz="1600" dirty="0" smtClean="0">
                <a:solidFill>
                  <a:srgbClr val="C92B1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Виртуальная викторина «О войне мы узнаем из книг»</a:t>
            </a:r>
            <a:br>
              <a:rPr lang="ru-RU" sz="1600" dirty="0" smtClean="0">
                <a:solidFill>
                  <a:srgbClr val="C92B1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ru-RU" sz="1600" dirty="0" err="1" smtClean="0">
                <a:solidFill>
                  <a:srgbClr val="C92B1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Онлайн-тест</a:t>
            </a:r>
            <a:r>
              <a:rPr lang="ru-RU" sz="1600" dirty="0" smtClean="0">
                <a:solidFill>
                  <a:srgbClr val="C92B1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«Угадай фильм о войне по кадру»</a:t>
            </a:r>
            <a:r>
              <a:rPr lang="ru-RU" sz="1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ru-RU" sz="1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endParaRPr lang="ru-RU" sz="16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5616" y="4149080"/>
            <a:ext cx="6656784" cy="2520280"/>
          </a:xfrm>
        </p:spPr>
        <p:txBody>
          <a:bodyPr>
            <a:normAutofit fontScale="32500" lnSpcReduction="20000"/>
          </a:bodyPr>
          <a:lstStyle/>
          <a:p>
            <a:r>
              <a:rPr lang="ru-RU" sz="3700" b="1" dirty="0" err="1" smtClean="0">
                <a:solidFill>
                  <a:srgbClr val="C92B1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Онлайн-марафон</a:t>
            </a:r>
            <a:r>
              <a:rPr lang="ru-RU" sz="3700" b="1" dirty="0" smtClean="0">
                <a:solidFill>
                  <a:srgbClr val="C92B1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#75словПобеды</a:t>
            </a:r>
          </a:p>
          <a:p>
            <a:r>
              <a:rPr lang="ru-RU" sz="3700" dirty="0" smtClean="0">
                <a:solidFill>
                  <a:srgbClr val="C92B1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25 апреля в 16:00 на официальной площадке «</a:t>
            </a:r>
            <a:r>
              <a:rPr lang="ru-RU" sz="3700" dirty="0" err="1" smtClean="0">
                <a:solidFill>
                  <a:srgbClr val="C92B1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Библионочи</a:t>
            </a:r>
            <a:r>
              <a:rPr lang="ru-RU" sz="3700" dirty="0" smtClean="0">
                <a:solidFill>
                  <a:srgbClr val="C92B1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» известные актеры, писатели, деятели культуры и спорта вместе с библиотекарями всей страны запустят Всероссийский </a:t>
            </a:r>
            <a:r>
              <a:rPr lang="ru-RU" sz="3700" dirty="0" err="1" smtClean="0">
                <a:solidFill>
                  <a:srgbClr val="C92B1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онлайн-марафон</a:t>
            </a:r>
            <a:r>
              <a:rPr lang="ru-RU" sz="3700" dirty="0" smtClean="0">
                <a:solidFill>
                  <a:srgbClr val="C92B1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#75словПобеды. В эфире они прочтут строки из военной корреспонденции, личной переписки, а также отрывки из любимых на фронте и в тылу книг времен Великой Отечественной войны — и передадут эстафету зрителям.</a:t>
            </a:r>
            <a:br>
              <a:rPr lang="ru-RU" sz="3700" dirty="0" smtClean="0">
                <a:solidFill>
                  <a:srgbClr val="C92B1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endParaRPr lang="ru-RU" sz="3700" dirty="0" smtClean="0">
              <a:solidFill>
                <a:srgbClr val="C92B1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ru-RU" sz="3700" dirty="0" smtClean="0">
                <a:solidFill>
                  <a:srgbClr val="C92B1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Присоединиться к </a:t>
            </a:r>
            <a:r>
              <a:rPr lang="ru-RU" sz="3700" dirty="0" err="1" smtClean="0">
                <a:solidFill>
                  <a:srgbClr val="C92B1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онлайн-марафону</a:t>
            </a:r>
            <a:r>
              <a:rPr lang="ru-RU" sz="3700" dirty="0" smtClean="0">
                <a:solidFill>
                  <a:srgbClr val="C92B1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может каждый. Для этого запишите видео, как вы читаете памятный отрывок из письма или любимой книги старшего поколения своей семьи, и выложите в любую социальную сеть с </a:t>
            </a:r>
            <a:r>
              <a:rPr lang="ru-RU" sz="3700" dirty="0" err="1" smtClean="0">
                <a:solidFill>
                  <a:srgbClr val="C92B1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хэштегом</a:t>
            </a:r>
            <a:r>
              <a:rPr lang="ru-RU" sz="3700" dirty="0" smtClean="0">
                <a:solidFill>
                  <a:srgbClr val="C92B1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#75словПобеды. А в описании ролика или в комментариях расскажите, чем этот текст важен для вашей семьи. Самые интересные запоминающиеся видео окажутся на странице акции.</a:t>
            </a:r>
          </a:p>
          <a:p>
            <a:r>
              <a:rPr lang="en-US" sz="4900" dirty="0" smtClean="0">
                <a:solidFill>
                  <a:srgbClr val="C92B1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biblionight.culture.ru</a:t>
            </a:r>
            <a:endParaRPr lang="ru-RU" sz="4900" dirty="0" smtClean="0">
              <a:solidFill>
                <a:srgbClr val="C92B1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ru-RU" sz="4900" dirty="0" smtClean="0">
                <a:solidFill>
                  <a:srgbClr val="C92B1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КУЛЬТУРА.РФ</a:t>
            </a:r>
            <a:endParaRPr lang="en-US" sz="4900" dirty="0" smtClean="0">
              <a:solidFill>
                <a:srgbClr val="C92B1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endParaRPr lang="ru-RU" sz="3700" dirty="0" smtClean="0">
              <a:solidFill>
                <a:srgbClr val="C92B1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endParaRPr lang="ru-RU" dirty="0" smtClean="0">
              <a:solidFill>
                <a:srgbClr val="C92B1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endParaRPr lang="ru-RU" dirty="0" smtClean="0">
              <a:solidFill>
                <a:srgbClr val="C92B1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endParaRPr lang="ru-RU" dirty="0"/>
          </a:p>
        </p:txBody>
      </p:sp>
      <p:pic>
        <p:nvPicPr>
          <p:cNvPr id="1028" name="Picture 4" descr="https://mukrmcb.ru/wp-content/uploads/2020/04/v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2564904"/>
            <a:ext cx="5544616" cy="1368152"/>
          </a:xfrm>
          <a:prstGeom prst="rect">
            <a:avLst/>
          </a:prstGeom>
          <a:noFill/>
        </p:spPr>
      </p:pic>
      <p:pic>
        <p:nvPicPr>
          <p:cNvPr id="1026" name="Picture 2" descr="C:\Users\1\Desktop\удалёнка\Библионочь\библионочь 202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751181">
            <a:off x="6652656" y="539886"/>
            <a:ext cx="2514600" cy="4953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4</Words>
  <Application>Microsoft Office PowerPoint</Application>
  <PresentationFormat>Экран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 Уважаемые читатели!  Приглашаем Вас на Ежегодную всероссийскую акцию  «Память нашей Победы»  которая пройдет 25 апреля на  официальном сайте Атаманской поселенческой библиотеки: атаманская-библиотека.рф  с 17.00 для Вас  в программе: Виртуальная викторина «О войне мы узнаем из книг» Онлайн-тест «Угадай фильм о войне по кадру»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Уважаемые читатели!  Приглашаем Вас на Ежегодную всероссийскую акцию «Библионочь 2020»  которая пройдет 25 апреля на официальном сайте Атаманской поселенческой библиотеки: атаманская-библиотека.рф В программе: Виртуальная викторина «О войне мы узнаем из книг» Онлайн-тест «Угадай фильм о войне по кадру» </dc:title>
  <dc:creator>1</dc:creator>
  <cp:lastModifiedBy>1</cp:lastModifiedBy>
  <cp:revision>5</cp:revision>
  <dcterms:created xsi:type="dcterms:W3CDTF">2020-04-21T09:42:55Z</dcterms:created>
  <dcterms:modified xsi:type="dcterms:W3CDTF">2020-04-21T10:17:02Z</dcterms:modified>
</cp:coreProperties>
</file>