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Библиотечная система\Desktop\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2226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980728"/>
            <a:ext cx="8424936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20 АПРЕЛЯ </a:t>
            </a:r>
            <a:r>
              <a:rPr lang="ru-RU" sz="2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В</a:t>
            </a:r>
            <a:r>
              <a:rPr lang="ru-RU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12.00</a:t>
            </a:r>
          </a:p>
          <a:p>
            <a:pPr algn="ctr"/>
            <a: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Хорошая новость для всех, </a:t>
            </a:r>
          </a:p>
          <a:p>
            <a:pPr algn="ctr"/>
            <a: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кто любит читать!</a:t>
            </a:r>
          </a:p>
          <a:p>
            <a:pPr lvl="0" algn="ctr"/>
            <a:r>
              <a:rPr lang="ru-RU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«БИБЛИОНОЧЬ – 2019</a:t>
            </a:r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»</a:t>
            </a:r>
          </a:p>
          <a:p>
            <a:pPr lvl="0" algn="ctr"/>
            <a:r>
              <a:rPr lang="ru-RU" sz="32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«БИБЛИОСУМЕРКИ -2019»</a:t>
            </a:r>
            <a:endParaRPr lang="ru-RU" sz="32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lvl="0" algn="ctr"/>
            <a:r>
              <a:rPr lang="ru-RU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«Весь мир – театр!»</a:t>
            </a:r>
          </a:p>
          <a:p>
            <a:pPr lvl="0" algn="ctr"/>
            <a:r>
              <a:rPr lang="ru-RU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«Атаманская поселенческая библиотека»</a:t>
            </a:r>
          </a:p>
          <a:p>
            <a:pPr algn="ctr"/>
            <a:r>
              <a:rPr lang="ru-RU" sz="2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приглашает всех желающих в большое и увлекательное путешествие – в мир театра!</a:t>
            </a:r>
          </a:p>
          <a:p>
            <a:pPr lvl="8"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SimSun" pitchFamily="2" charset="-122"/>
                <a:cs typeface="Arial" pitchFamily="34" charset="0"/>
              </a:rPr>
              <a:t>Вход свободный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SimSun" pitchFamily="2" charset="-122"/>
                <a:cs typeface="Arial" pitchFamily="34" charset="0"/>
              </a:rPr>
              <a:t> 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SimSun" pitchFamily="2" charset="-122"/>
              <a:cs typeface="Arial" pitchFamily="34" charset="0"/>
            </a:endParaRPr>
          </a:p>
        </p:txBody>
      </p:sp>
      <p:pic>
        <p:nvPicPr>
          <p:cNvPr id="1027" name="Picture 3" descr="C:\Users\Библиотечная система\Desktop\kissclipart-antifaces-de-carnaval-png-clipart-brazilian-carniv-1bd1b3f5a170207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8" t="16043" r="10198" b="18555"/>
          <a:stretch/>
        </p:blipFill>
        <p:spPr bwMode="auto">
          <a:xfrm rot="1027721">
            <a:off x="6848038" y="2549905"/>
            <a:ext cx="2153256" cy="169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Библиотечная система\Desktop\04581c17d194590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06" b="16990"/>
          <a:stretch/>
        </p:blipFill>
        <p:spPr bwMode="auto">
          <a:xfrm rot="20271020">
            <a:off x="-18207" y="2745545"/>
            <a:ext cx="2084542" cy="141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00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51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Библиотечная система</dc:creator>
  <cp:lastModifiedBy>Библиотечная система</cp:lastModifiedBy>
  <cp:revision>5</cp:revision>
  <cp:lastPrinted>2019-04-10T07:30:47Z</cp:lastPrinted>
  <dcterms:created xsi:type="dcterms:W3CDTF">2019-04-10T06:44:29Z</dcterms:created>
  <dcterms:modified xsi:type="dcterms:W3CDTF">2019-04-10T07:42:11Z</dcterms:modified>
</cp:coreProperties>
</file>