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5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3556992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1E155F"/>
                </a:solidFill>
              </a:rPr>
              <a:t> «</a:t>
            </a:r>
            <a:r>
              <a:rPr lang="ru-RU" sz="5400" dirty="0" smtClean="0">
                <a:solidFill>
                  <a:srgbClr val="1E155F"/>
                </a:solidFill>
              </a:rPr>
              <a:t>Атаманская </a:t>
            </a:r>
            <a:br>
              <a:rPr lang="ru-RU" sz="5400" dirty="0" smtClean="0">
                <a:solidFill>
                  <a:srgbClr val="1E155F"/>
                </a:solidFill>
              </a:rPr>
            </a:br>
            <a:r>
              <a:rPr lang="ru-RU" sz="5400" dirty="0" smtClean="0">
                <a:solidFill>
                  <a:srgbClr val="1E155F"/>
                </a:solidFill>
              </a:rPr>
              <a:t>поселенческая библиотека»</a:t>
            </a:r>
            <a:br>
              <a:rPr lang="ru-RU" sz="5400" dirty="0" smtClean="0">
                <a:solidFill>
                  <a:srgbClr val="1E155F"/>
                </a:solidFill>
              </a:rPr>
            </a:br>
            <a:r>
              <a:rPr lang="ru-RU" sz="5400" dirty="0" smtClean="0">
                <a:solidFill>
                  <a:srgbClr val="1E155F"/>
                </a:solidFill>
              </a:rPr>
              <a:t>приветствует Вас</a:t>
            </a:r>
            <a:r>
              <a:rPr lang="ru-RU" sz="5400" dirty="0" smtClean="0">
                <a:solidFill>
                  <a:srgbClr val="1E155F"/>
                </a:solidFill>
              </a:rPr>
              <a:t>!</a:t>
            </a:r>
            <a:endParaRPr lang="ru-RU" sz="5400" dirty="0">
              <a:solidFill>
                <a:srgbClr val="1E15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91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«Моя будущая профессия»</a:t>
            </a:r>
            <a:endParaRPr lang="ru-RU" dirty="0"/>
          </a:p>
        </p:txBody>
      </p:sp>
      <p:pic>
        <p:nvPicPr>
          <p:cNvPr id="9218" name="Picture 2" descr="C:\Users\Библиотечная система\Desktop\Библиотекарь Сергеева Г.В\Архив 2016 год\22.07 Моя будущая профессия\фото\DSCN5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29" y="1700808"/>
            <a:ext cx="8640960" cy="479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08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Библиотечная система\Desktop\Библиотекарь Сергеева Г.В\Архив 2016 год\23.03 И вечная Земли краса\DSCN1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555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Библиотечная система\Desktop\Библиотекарь Сергеева Г.В\Архив 2016 год\23.03 И вечная Земли краса\DSCN1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741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«Флаг державы-символ славы»</a:t>
            </a:r>
            <a:endParaRPr lang="ru-RU" dirty="0"/>
          </a:p>
        </p:txBody>
      </p:sp>
      <p:pic>
        <p:nvPicPr>
          <p:cNvPr id="3" name="Picture 2" descr="C:\Users\Библиотечная система\Desktop\Библиотекарь Сергеева Г.В\Архив 2016 год\23.08. Флаг державы-символ славы\22 августа день российского флага\DSC_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496944" cy="51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969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«Славянская письменность»</a:t>
            </a:r>
            <a:endParaRPr lang="ru-RU" dirty="0"/>
          </a:p>
        </p:txBody>
      </p:sp>
      <p:pic>
        <p:nvPicPr>
          <p:cNvPr id="13316" name="Picture 4" descr="C:\Users\Библиотечная система\Desktop\Библиотекарь Сергеева Г.В\Архив 2016 год\24.05 Кирилл и Мефодий-славянские братья\24.05 фото славянская письменность\11.00\DSCN1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9928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9160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«Участие </a:t>
            </a:r>
            <a:br>
              <a:rPr lang="ru-RU" dirty="0" smtClean="0"/>
            </a:br>
            <a:r>
              <a:rPr lang="ru-RU" dirty="0" smtClean="0"/>
              <a:t>в благотворительной акции»</a:t>
            </a:r>
            <a:endParaRPr lang="ru-RU" dirty="0"/>
          </a:p>
        </p:txBody>
      </p:sp>
      <p:pic>
        <p:nvPicPr>
          <p:cNvPr id="1026" name="Picture 2" descr="C:\Users\Библиотечная система\Desktop\imag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649" y="1700808"/>
            <a:ext cx="8496944" cy="50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741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иблиотечная система\Desktop\Библиотекарь Сергеева Г.В\Архив 2016 год\24.11. Самая милая, самая любимая\фото дети\DSCN19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7" t="20077" r="10666" b="26918"/>
          <a:stretch/>
        </p:blipFill>
        <p:spPr bwMode="auto">
          <a:xfrm>
            <a:off x="899592" y="1700808"/>
            <a:ext cx="7579809" cy="48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«Самая милая, самая любимая»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1635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«Программа </a:t>
            </a:r>
            <a:r>
              <a:rPr lang="ru-RU" dirty="0" err="1" smtClean="0"/>
              <a:t>Антинарко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074" name="Picture 2" descr="C:\Users\Библиотечная система\Desktop\Библиотекарь Сергеева Г.В\Архив 2016 год\26.06. Эпоха эх. необходимо выжить\фото= отчёт эпоха ex-trim\DSCN5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7768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0810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«День Российского </a:t>
            </a:r>
            <a:r>
              <a:rPr lang="ru-RU" dirty="0"/>
              <a:t>К</a:t>
            </a:r>
            <a:r>
              <a:rPr lang="ru-RU" dirty="0" smtClean="0"/>
              <a:t>ино»</a:t>
            </a:r>
            <a:endParaRPr lang="ru-RU" dirty="0"/>
          </a:p>
        </p:txBody>
      </p:sp>
      <p:pic>
        <p:nvPicPr>
          <p:cNvPr id="4098" name="Picture 2" descr="C:\Users\Библиотечная система\Desktop\Библиотекарь Сергеева Г.В\Архив 2016 год\30.09.Киновикторина с ДК\DSCN1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328592" cy="49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0399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 страницам детских книг»</a:t>
            </a:r>
            <a:endParaRPr lang="ru-RU" dirty="0"/>
          </a:p>
        </p:txBody>
      </p:sp>
      <p:pic>
        <p:nvPicPr>
          <p:cNvPr id="5122" name="Picture 2" descr="C:\Users\Библиотечная система\Desktop\Библиотекарь Сергеева Г.В\Архив 2016 год\апрель библионочь неделя детской книги\06.04. По страницам детских книг\DSCN1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809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304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88"/>
          <a:stretch/>
        </p:blipFill>
        <p:spPr bwMode="auto">
          <a:xfrm>
            <a:off x="1115616" y="2132856"/>
            <a:ext cx="705678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548680"/>
            <a:ext cx="8784975" cy="59046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dirty="0" smtClean="0"/>
              <a:t>«Библиотека приглашает…»</a:t>
            </a:r>
            <a:endParaRPr lang="ru-RU" sz="5400" dirty="0" smtClean="0"/>
          </a:p>
          <a:p>
            <a:pPr marL="0" indent="0" algn="ctr">
              <a:buNone/>
            </a:pPr>
            <a:endParaRPr lang="ru-RU" sz="7200" dirty="0" smtClean="0"/>
          </a:p>
          <a:p>
            <a:pPr marL="0" indent="0" algn="ctr">
              <a:buNone/>
            </a:pPr>
            <a:endParaRPr lang="ru-RU" sz="7200" dirty="0" smtClean="0"/>
          </a:p>
          <a:p>
            <a:pPr marL="0" indent="0" algn="ctr">
              <a:buNone/>
            </a:pPr>
            <a:endParaRPr lang="ru-RU" sz="7200" dirty="0" smtClean="0"/>
          </a:p>
          <a:p>
            <a:pPr marL="0" indent="0" algn="ctr">
              <a:buNone/>
            </a:pPr>
            <a:r>
              <a:rPr lang="ru-RU" sz="7200" dirty="0" smtClean="0"/>
              <a:t>(из архива)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87788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«Паровоз стихов весёлых»</a:t>
            </a:r>
            <a:endParaRPr lang="ru-RU" dirty="0"/>
          </a:p>
        </p:txBody>
      </p:sp>
      <p:pic>
        <p:nvPicPr>
          <p:cNvPr id="6146" name="Picture 2" descr="C:\Users\Библиотечная система\Desktop\Библиотекарь Сергеева Г.В\Архив 2016 год\апрель библионочь неделя детской книги\08.04 Паровоз стихов весёлых\DSCN1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208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2214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118" y="483852"/>
            <a:ext cx="8229600" cy="179452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Заседания женского клуба</a:t>
            </a:r>
            <a:br>
              <a:rPr lang="ru-RU" sz="3600" dirty="0" smtClean="0"/>
            </a:br>
            <a:r>
              <a:rPr lang="ru-RU" sz="3600" dirty="0" smtClean="0"/>
              <a:t>«Гармония»</a:t>
            </a:r>
            <a:br>
              <a:rPr lang="ru-RU" sz="3600" dirty="0" smtClean="0"/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«Формула здоровья»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Библиотечная система\Desktop\Библиотекарь Сергеева Г.В\Женский клуб\2016 заседания клуба\август формула здоровья\DSCN1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704856" cy="424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0434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«Строки любви»</a:t>
            </a:r>
            <a:endParaRPr lang="ru-RU" dirty="0"/>
          </a:p>
        </p:txBody>
      </p:sp>
      <p:pic>
        <p:nvPicPr>
          <p:cNvPr id="9218" name="Picture 2" descr="C:\Users\Библиотечная система\Desktop\Библиотекарь Сергеева Г.В\Женский клуб\2016 заседания клуба\июнь конфликты и июль строки любви и верности\DSCN14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200"/>
          <a:stretch/>
        </p:blipFill>
        <p:spPr bwMode="auto">
          <a:xfrm>
            <a:off x="899592" y="1618487"/>
            <a:ext cx="7488832" cy="49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184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«Женские портреты»</a:t>
            </a:r>
            <a:endParaRPr lang="ru-RU" dirty="0"/>
          </a:p>
        </p:txBody>
      </p:sp>
      <p:pic>
        <p:nvPicPr>
          <p:cNvPr id="10242" name="Picture 2" descr="C:\Users\Библиотечная система\Desktop\Библиотекарь Сергеева Г.В\Женский клуб\2016 заседания клуба\ноябрь Женские портреты\DSCN19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82" b="13944"/>
          <a:stretch/>
        </p:blipFill>
        <p:spPr bwMode="auto">
          <a:xfrm>
            <a:off x="1187624" y="1916832"/>
            <a:ext cx="684076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1877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«Пусть будет тёплой осень жизни»</a:t>
            </a:r>
            <a:endParaRPr lang="ru-RU" dirty="0"/>
          </a:p>
        </p:txBody>
      </p:sp>
      <p:pic>
        <p:nvPicPr>
          <p:cNvPr id="11266" name="Picture 2" descr="C:\Users\Библиотечная система\Desktop\Библиотекарь Сергеева Г.В\Женский клуб\2016 заседания клуба\октябрь Пусть будет тёплой осень жизни\DSCN16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550" b="2059"/>
          <a:stretch/>
        </p:blipFill>
        <p:spPr bwMode="auto">
          <a:xfrm>
            <a:off x="1259632" y="1772816"/>
            <a:ext cx="6057947" cy="486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124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«Фестиваль варенья»</a:t>
            </a:r>
            <a:endParaRPr lang="ru-RU" dirty="0"/>
          </a:p>
        </p:txBody>
      </p:sp>
      <p:pic>
        <p:nvPicPr>
          <p:cNvPr id="12290" name="Picture 2" descr="C:\Users\Библиотечная система\Desktop\Библиотекарь Сергеева Г.В\Женский клуб\2016 заседания клуба\сентябрь Фестиваль варенья\DSCN16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29"/>
          <a:stretch/>
        </p:blipFill>
        <p:spPr bwMode="auto">
          <a:xfrm>
            <a:off x="971600" y="2132856"/>
            <a:ext cx="70567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2437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«Именины клуба»</a:t>
            </a:r>
            <a:br>
              <a:rPr lang="ru-RU" dirty="0" smtClean="0"/>
            </a:br>
            <a:r>
              <a:rPr lang="ru-RU" dirty="0" smtClean="0"/>
              <a:t>«Гармония»</a:t>
            </a:r>
            <a:endParaRPr lang="ru-RU" dirty="0"/>
          </a:p>
        </p:txBody>
      </p:sp>
      <p:pic>
        <p:nvPicPr>
          <p:cNvPr id="13314" name="Picture 2" descr="C:\Users\Библиотечная система\Desktop\Библиотекарь Сергеева Г.В\Женский клуб\2016 заседания клуба\январь Именины клуба\DSCN11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1" r="-8731" b="16768"/>
          <a:stretch/>
        </p:blipFill>
        <p:spPr bwMode="auto">
          <a:xfrm>
            <a:off x="827584" y="1628800"/>
            <a:ext cx="7920880" cy="50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7151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Библиотечная система\Desktop\Библиотекарь Сергеева Г.В\Женский клуб\2017 заседания клуба\январь Именины клуба\DSCN2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2104"/>
            <a:ext cx="8136904" cy="51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9890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Библиотечная система\Desktop\Библиотекарь Сергеева Г.В\Женский клуб\2017 заседания клуба\январь Именины клуба\DSCN2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2104"/>
            <a:ext cx="8424936" cy="569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7377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172200" cy="6457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4934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Рисунок на асфальте</a:t>
            </a:r>
            <a:br>
              <a:rPr lang="ru-RU" dirty="0" smtClean="0"/>
            </a:br>
            <a:r>
              <a:rPr lang="ru-RU" dirty="0" smtClean="0"/>
              <a:t>«Страна детства»</a:t>
            </a:r>
            <a:endParaRPr lang="ru-RU" dirty="0"/>
          </a:p>
        </p:txBody>
      </p:sp>
      <p:pic>
        <p:nvPicPr>
          <p:cNvPr id="1026" name="Picture 2" descr="C:\Users\Библиотечная система\Desktop\Библиотекарь Сергеева Г.В\Архив 2016 год\1.06 Конкурс рисунков Страна детства\фото= фотоотчёт\_DSC46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809"/>
          <a:stretch/>
        </p:blipFill>
        <p:spPr bwMode="auto">
          <a:xfrm>
            <a:off x="1907704" y="1844824"/>
            <a:ext cx="547260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7359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1\Desktop\slid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6696744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  <p:pic>
        <p:nvPicPr>
          <p:cNvPr id="3" name="Picture 2" descr="Картинки по запросу картинка букет полевых цвет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1125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«Экология природы-экология души»</a:t>
            </a:r>
            <a:endParaRPr lang="ru-RU" sz="3600" dirty="0"/>
          </a:p>
        </p:txBody>
      </p:sp>
      <p:pic>
        <p:nvPicPr>
          <p:cNvPr id="2050" name="Picture 2" descr="C:\Users\Библиотечная система\Desktop\Библиотекарь Сергеева Г.В\Архив 2016 год\5.06 Экология природы- экология души\фото= отчёт\DSCN6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69674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698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«Волшебная страна-Лукоморье»</a:t>
            </a:r>
            <a:endParaRPr lang="ru-RU" dirty="0"/>
          </a:p>
        </p:txBody>
      </p:sp>
      <p:pic>
        <p:nvPicPr>
          <p:cNvPr id="3074" name="Picture 2" descr="C:\Users\Библиотечная система\Desktop\Библиотекарь Сергеева Г.В\Архив 2016 год\6.06 Волшебная страна лукоморье\фото 6  и 7 июня = фотоотчёт\DSCN1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192688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129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«Экскурсия в библиотеку»</a:t>
            </a:r>
            <a:endParaRPr lang="ru-RU" dirty="0"/>
          </a:p>
        </p:txBody>
      </p:sp>
      <p:pic>
        <p:nvPicPr>
          <p:cNvPr id="5122" name="Picture 2" descr="C:\Users\Библиотечная система\Desktop\Библиотекарь Сергеева Г.В\Архив 2016 год\10.08. Экскурсия в библиотеку Д. творчества\фото\DSCN1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69674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507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«Кубань-родная сторона»</a:t>
            </a:r>
            <a:endParaRPr lang="ru-RU" dirty="0"/>
          </a:p>
        </p:txBody>
      </p:sp>
      <p:pic>
        <p:nvPicPr>
          <p:cNvPr id="6146" name="Picture 2" descr="C:\Users\Библиотечная система\Desktop\Библиотекарь Сергеева Г.В\Архив 2016 год\13.09. Кубань- родная сторона ДК\DSCN1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1206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6314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«Где казаки, там и СЛАВА»</a:t>
            </a:r>
            <a:endParaRPr lang="ru-RU" dirty="0"/>
          </a:p>
        </p:txBody>
      </p:sp>
      <p:pic>
        <p:nvPicPr>
          <p:cNvPr id="7170" name="Picture 2" descr="C:\Users\Библиотечная система\Desktop\Библиотекарь Сергеева Г.В\Архив 2016 год\15.07 Где казаки, там и СЛАВА\фото где казаки там и слава\DSCN5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208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770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«Книга света и добра»</a:t>
            </a:r>
            <a:endParaRPr lang="ru-RU" dirty="0"/>
          </a:p>
        </p:txBody>
      </p:sp>
      <p:pic>
        <p:nvPicPr>
          <p:cNvPr id="8194" name="Picture 2" descr="C:\Users\Библиотечная система\Desktop\Библиотекарь Сергеева Г.В\Архив 2016 год\18.03 православие\Выставка обзор Книга света и добра\DSCN1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809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49063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349</TotalTime>
  <Words>116</Words>
  <Application>Microsoft Office PowerPoint</Application>
  <PresentationFormat>Экран (4:3)</PresentationFormat>
  <Paragraphs>29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 «Атаманская  поселенческая библиотека» приветствует Вас!</vt:lpstr>
      <vt:lpstr>Слайд 2</vt:lpstr>
      <vt:lpstr>Рисунок на асфальте «Страна детства»</vt:lpstr>
      <vt:lpstr>«Экология природы-экология души»</vt:lpstr>
      <vt:lpstr>«Волшебная страна-Лукоморье»</vt:lpstr>
      <vt:lpstr>«Экскурсия в библиотеку»</vt:lpstr>
      <vt:lpstr>«Кубань-родная сторона»</vt:lpstr>
      <vt:lpstr>«Где казаки, там и СЛАВА»</vt:lpstr>
      <vt:lpstr>«Книга света и добра»</vt:lpstr>
      <vt:lpstr>«Моя будущая профессия»</vt:lpstr>
      <vt:lpstr>Слайд 11</vt:lpstr>
      <vt:lpstr>Слайд 12</vt:lpstr>
      <vt:lpstr>«Флаг державы-символ славы»</vt:lpstr>
      <vt:lpstr>«Славянская письменность»</vt:lpstr>
      <vt:lpstr>«Участие  в благотворительной акции»</vt:lpstr>
      <vt:lpstr>«Самая милая, самая любимая»</vt:lpstr>
      <vt:lpstr>«Программа Антинарко»</vt:lpstr>
      <vt:lpstr>«День Российского Кино»</vt:lpstr>
      <vt:lpstr>«По страницам детских книг»</vt:lpstr>
      <vt:lpstr>«Паровоз стихов весёлых»</vt:lpstr>
      <vt:lpstr> Заседания женского клуба «Гармония» «Формула здоровья» </vt:lpstr>
      <vt:lpstr>«Строки любви»</vt:lpstr>
      <vt:lpstr>«Женские портреты»</vt:lpstr>
      <vt:lpstr>«Пусть будет тёплой осень жизни»</vt:lpstr>
      <vt:lpstr>«Фестиваль варенья»</vt:lpstr>
      <vt:lpstr>«Именины клуба» «Гармония»</vt:lpstr>
      <vt:lpstr>Слайд 27</vt:lpstr>
      <vt:lpstr>Слайд 28</vt:lpstr>
      <vt:lpstr>Слайд 29</vt:lpstr>
      <vt:lpstr>Слайд 30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«Атаманская  поселенческая библиотека»</dc:title>
  <dc:creator>Библиотечная система</dc:creator>
  <cp:lastModifiedBy>1</cp:lastModifiedBy>
  <cp:revision>21</cp:revision>
  <dcterms:created xsi:type="dcterms:W3CDTF">2017-04-11T11:44:21Z</dcterms:created>
  <dcterms:modified xsi:type="dcterms:W3CDTF">2020-05-25T15:02:05Z</dcterms:modified>
</cp:coreProperties>
</file>