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krot.info/uploads/posts/2020-01/1579428239_60-1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-561439"/>
            <a:ext cx="9144000" cy="824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соответствии с Постановлением губернатора Краснодарского края №147 от 17.07.2020 «Атаманская поселенческая библиотека»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начинает обслуживание читателей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18 июля по графику-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10.30 до 18.00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воскресенье, понедельник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выходной</a:t>
            </a: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Администрация.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35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</cp:revision>
  <dcterms:created xsi:type="dcterms:W3CDTF">2020-07-17T14:13:07Z</dcterms:created>
  <dcterms:modified xsi:type="dcterms:W3CDTF">2020-07-17T14:42:01Z</dcterms:modified>
</cp:coreProperties>
</file>