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69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FA68D-AE3D-49B4-9F0C-1398793246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51183-C346-4C20-BBD2-8E33DE4C3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48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089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9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5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13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55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7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61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65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14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69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07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67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04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22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75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63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DC2F68-4C76-403D-9D32-78912DDCD8C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8EA1D3-5F53-48D3-833C-DE99EA209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11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943" y="169817"/>
            <a:ext cx="117043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«Без прошлого нет настоящего». 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08960" y="4545874"/>
            <a:ext cx="8569234" cy="16785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Презентацию  подготовила  читатель </a:t>
            </a:r>
          </a:p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«Атаманской поселенческой библиотеки» – Герасименко Светлана.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338101"/>
      </p:ext>
    </p:extLst>
  </p:cSld>
  <p:clrMapOvr>
    <a:masterClrMapping/>
  </p:clrMapOvr>
  <p:transition spd="slow" advTm="74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2266" y="936978"/>
            <a:ext cx="4109155" cy="5746044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Не менее важными в нашей станице являются некоторые улицы. На одной из таких живу сейчас я, это улица имени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Саши Толстушко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Названа 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она в честь нашего одностаничника, выпускника нашей школы, погибшего в Афганистане 9 августа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1982 года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Он посмертно награжден Орденом красной звезды.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28" y="248194"/>
            <a:ext cx="4641396" cy="66098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1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50">
        <p:random/>
      </p:transition>
    </mc:Choice>
    <mc:Fallback xmlns="">
      <p:transition spd="slow" advTm="111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31" y="469736"/>
            <a:ext cx="4516784" cy="3387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0412"/>
            <a:ext cx="5429956" cy="3545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3282244"/>
            <a:ext cx="49784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004" y="2984782"/>
            <a:ext cx="10485239" cy="796996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же стала станица в наши дни?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2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274">
        <p:random/>
      </p:transition>
    </mc:Choice>
    <mc:Fallback xmlns="">
      <p:transition spd="slow" advTm="927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6423" y="849086"/>
            <a:ext cx="5346036" cy="2714385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Прошли годы и наша станица изменилась. Дом 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культуры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грает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огромную роль в досуге населения, проводится большая работа по воспитанию подрастающего поколения. Регулярно проводятся 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для жителей станицы развлекательные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познавательные, игровые программы. 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Библиотечная система\Desktop\Библиотекарь Сергеева Г.В\Архив  2018 год\2018 МЕРОПРИЯТИЯ\24.05 Язык родной, дружи со мной\24.05\IMG_05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12381" r="28953" b="35809"/>
          <a:stretch/>
        </p:blipFill>
        <p:spPr bwMode="auto">
          <a:xfrm>
            <a:off x="0" y="849086"/>
            <a:ext cx="4036423" cy="28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иблиотечная система\Desktop\Библиотекарь Сергеева Г.В\Архив  2018 год\2018 МЕРОПРИЯТИЯ\24.05 Язык родной, дружи со мной\24.05\IMG_05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1" t="20000" r="22298" b="12572"/>
          <a:stretch/>
        </p:blipFill>
        <p:spPr bwMode="auto">
          <a:xfrm>
            <a:off x="9382459" y="-33237"/>
            <a:ext cx="2809541" cy="43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Библиотечная система\Desktop\Библиотекарь Сергеева Г.В\Архив  2018 год\2018 МЕРОПРИЯТИЯ\24.05 Язык родной, дружи со мной\24.05\IMG_05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12380" r="14204" b="38667"/>
          <a:stretch/>
        </p:blipFill>
        <p:spPr bwMode="auto">
          <a:xfrm>
            <a:off x="2227216" y="3662211"/>
            <a:ext cx="7850777" cy="31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106">
        <p:random/>
      </p:transition>
    </mc:Choice>
    <mc:Fallback xmlns="">
      <p:transition spd="slow" advTm="71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5064" y="946815"/>
            <a:ext cx="3135086" cy="5780556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станицы, неподалёку от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школы, 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находится большой физкультурно-оздоровительный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и спортзал. 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проводятся соревнования по мини-футболу, баскетболу, волейболу, теннису, ручному мячу и другим видам спорта.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8" y="946815"/>
            <a:ext cx="4364805" cy="4504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Библиотечная система\Desktop\Атаманская\фото Атаманская\509c9248f92cc7940e62fac22c54c3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16679" r="30400" b="24141"/>
          <a:stretch/>
        </p:blipFill>
        <p:spPr bwMode="auto">
          <a:xfrm>
            <a:off x="7720149" y="2031274"/>
            <a:ext cx="4323805" cy="46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355">
        <p:random/>
      </p:transition>
    </mc:Choice>
    <mc:Fallback xmlns="">
      <p:transition spd="slow" advTm="103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938" y="1110826"/>
            <a:ext cx="10959372" cy="571218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Имеется у нас в станице 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библиотека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детская площадка.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1789611"/>
            <a:ext cx="3825965" cy="2063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DSCN089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9" b="30551"/>
          <a:stretch/>
        </p:blipFill>
        <p:spPr bwMode="auto">
          <a:xfrm>
            <a:off x="6222274" y="4088672"/>
            <a:ext cx="5708469" cy="263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Библиотечная система\Desktop\Библиотекарь Сергеева Г.В\Архив 2016 год\апрель библионочь неделя детской книги\Библионочь 2016\фото отчёт библио ночь\DSCN41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4" b="23048"/>
          <a:stretch/>
        </p:blipFill>
        <p:spPr bwMode="auto">
          <a:xfrm>
            <a:off x="104502" y="1541416"/>
            <a:ext cx="6731726" cy="26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xn--80aaafm0benjdj6j4c.xn--p1ai/uploads/news/14531198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t="29730" r="38640" b="18776"/>
          <a:stretch/>
        </p:blipFill>
        <p:spPr bwMode="auto">
          <a:xfrm>
            <a:off x="1045028" y="4232364"/>
            <a:ext cx="4267199" cy="263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595">
        <p:random/>
      </p:transition>
    </mc:Choice>
    <mc:Fallback xmlns="">
      <p:transition spd="slow" advTm="1259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6993" y="948267"/>
            <a:ext cx="3994677" cy="5418102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lnSpcReduction="10000"/>
          </a:bodyPr>
          <a:lstStyle/>
          <a:p>
            <a:r>
              <a:rPr lang="ru-RU" b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одной из старейших улиц нашей станицы, на улице Вокзальная - к 125 (ста двадцати пяти) летию станицы – это в 2005году, житель этой же улицы, а ныне генеральный директор РОСВЕРТОЛА Слюсарь Борис Васильевич сделал подарок – уличное освещение всей магистрали. В этом же году был заложен камень строительства храма Рождества Пресвятой Богородицы. В 2007 году он впервые открыл свои двери для прихожан.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948267"/>
            <a:ext cx="3219450" cy="391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04" y="3691467"/>
            <a:ext cx="4618988" cy="3166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4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26">
        <p:random/>
      </p:transition>
    </mc:Choice>
    <mc:Fallback xmlns="">
      <p:transition spd="slow" advTm="7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3721" y="952783"/>
            <a:ext cx="4377950" cy="4127218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Время неумолимо движется вперёд. И сколько бы ещё не существовало на земле человечество, всем надо понять, что не войны и бессмысленные кровопролития украшают землю, а мирный труд, красивые песни, в которых живет душа народа, его прошлое, настоящее и будущее.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944"/>
            <a:ext cx="4946904" cy="3115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04" y="1078202"/>
            <a:ext cx="2664178" cy="387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856648"/>
            <a:ext cx="3848394" cy="2886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82" y="4792133"/>
            <a:ext cx="2754489" cy="2065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22" y="1078201"/>
            <a:ext cx="2664178" cy="387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06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50">
        <p:random/>
      </p:transition>
    </mc:Choice>
    <mc:Fallback xmlns="">
      <p:transition spd="slow" advTm="82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04" y="0"/>
            <a:ext cx="6586396" cy="4393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2047" r="1" b="11979"/>
          <a:stretch/>
        </p:blipFill>
        <p:spPr>
          <a:xfrm>
            <a:off x="-117566" y="2516069"/>
            <a:ext cx="5863610" cy="37932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вступление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8982" y="982134"/>
            <a:ext cx="3531283" cy="5328356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Каждый человек имеет свою малую Родину. Моя малая Родина – это моя станица, место где я родилась, где я живу. Мне очень интересно знать как возникла наша станица, почему она так называется, какие достопримечательности имеет.</a:t>
            </a:r>
          </a:p>
        </p:txBody>
      </p:sp>
    </p:spTree>
    <p:extLst>
      <p:ext uri="{BB962C8B-B14F-4D97-AF65-F5344CB8AC3E}">
        <p14:creationId xmlns:p14="http://schemas.microsoft.com/office/powerpoint/2010/main" val="12228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17">
        <p:random/>
      </p:transition>
    </mc:Choice>
    <mc:Fallback xmlns="">
      <p:transition spd="slow" advTm="801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Основание станицы Атаманской.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5966" y="1648178"/>
            <a:ext cx="5677315" cy="4243172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Осенним днем 1880г. несколько десятков казаков из станицы Полтавской переехали на новые наделы, полученные между станицами Уманской (сейчас Ленинградской) и Павловской. В этом же году здесь обосновались три брата по фамилии Скакун-офицеры Кубанского казачьего войска: генерал, полковник и есаул. Они поселились на правом и левом берегу реки Сосыки, а остальные 45 семей поселенцев- вдоль дороги.</a:t>
            </a:r>
          </a:p>
        </p:txBody>
      </p:sp>
    </p:spTree>
    <p:extLst>
      <p:ext uri="{BB962C8B-B14F-4D97-AF65-F5344CB8AC3E}">
        <p14:creationId xmlns:p14="http://schemas.microsoft.com/office/powerpoint/2010/main" val="39928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11">
        <p:random/>
      </p:transition>
    </mc:Choice>
    <mc:Fallback xmlns="">
      <p:transition spd="slow" advTm="81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2527" y="1319348"/>
            <a:ext cx="6348548" cy="507492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При основании хутор получил название Сосыкский -в честь реки Сосыки. К концу 19века на хуторе Сосыкском было два двухклассных и одно одноклассное училища,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построина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Рождество-Богородицкая деревянная церковь,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построина 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мельница. В 1909г. через хутор была проложена железнодорожная линия Сосыка-Ейск. В 1913 году было празднование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300 (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трёхсот) летия Дома Романовых и по прошению атамана и казачьего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собрания,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станица была переименована в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1914году,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 станицу Атаманскую, в честь почётного атамана всех казачьих войск России и сына императора Николая 2 – Алексея.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885676"/>
            <a:ext cx="5042689" cy="346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upload.wikimedia.org/wikipedia/commons/e/ea/At_the_mill._Stanitsa_Lugansk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4349931"/>
            <a:ext cx="5248194" cy="24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589">
        <p:random/>
      </p:transition>
    </mc:Choice>
    <mc:Fallback xmlns="">
      <p:transition spd="slow" advTm="85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СТ. </a:t>
            </a:r>
            <a:r>
              <a:rPr lang="ru-RU" b="1" dirty="0" smtClean="0"/>
              <a:t>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76" y="986648"/>
            <a:ext cx="3572601" cy="312250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 1920 году начали создаваться колхозы, в том числе и в станице Атаманской. Назывался наш колхоз «Заветы Ильича».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2" y="1105468"/>
            <a:ext cx="7353616" cy="5322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67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770">
        <p:random/>
      </p:transition>
    </mc:Choice>
    <mc:Fallback xmlns="">
      <p:transition spd="slow" advTm="877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2733973"/>
            <a:ext cx="5520267" cy="4124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7" y="975728"/>
            <a:ext cx="4707039" cy="3516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4844" y="1280160"/>
            <a:ext cx="4299293" cy="51206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 1958 году колхоз был переименован в колхоз имени Дмитрия Петровича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Жлобы -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героя Гражданской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войны - командира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стальной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дивизии.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22 апреля 1958 года около Дома Культуры был открыт первый памятник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Дмитрию Петровичу  Жлобе.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1992 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колхоз был переименован в ООО «Атаманское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6" y="975727"/>
            <a:ext cx="4707039" cy="3516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2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349">
        <p:random/>
      </p:transition>
    </mc:Choice>
    <mc:Fallback xmlns="">
      <p:transition spd="slow" advTm="103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1196622"/>
            <a:ext cx="4888088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6880" y="1196623"/>
            <a:ext cx="6354665" cy="4381218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 станице Атаманской до наших дней сохранились некоторые старинные здания. На отдельных из них видны вверху дата постройки и инициалы прежнего владельца. Одно из таких зданий находится на пересечении улиц Жлобы и Ленина. Сейчас в нем располагается магазин «Пилот». Другой дом находится на улице Жлобы 65.Одно время в нём размещалась церковь. Через два квартала на той же улице Жлобы под номером 29 сохранился еще один старинный дом, который раньше был роддомом. </a:t>
            </a:r>
          </a:p>
        </p:txBody>
      </p:sp>
    </p:spTree>
    <p:extLst>
      <p:ext uri="{BB962C8B-B14F-4D97-AF65-F5344CB8AC3E}">
        <p14:creationId xmlns:p14="http://schemas.microsoft.com/office/powerpoint/2010/main" val="7698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868">
        <p:random/>
      </p:transition>
    </mc:Choice>
    <mc:Fallback xmlns="">
      <p:transition spd="slow" advTm="1186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7" y="109351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1" y="856648"/>
            <a:ext cx="5942703" cy="480793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Улица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набережная дом 7, в нем был детский дом, потом вспомогательная школа. Очень богата история у дома на перекрёстке улиц Ленина и Октябрьской. В здании находилась казачья управа. До 1936 года оно было одноэтажным. Рядом стояла церковь, которую приобрели где-то вблизи Ейска. Она была деревянной, поэтому её аккуратно разобрали на месте и перевезли на хутор (тогда ещё) Сосыкский. Позже к церкви достроили звонницу с колоколами.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2057400"/>
            <a:ext cx="6078070" cy="4693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26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625">
        <p:random/>
      </p:transition>
    </mc:Choice>
    <mc:Fallback xmlns="">
      <p:transition spd="slow" advTm="116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3218"/>
            <a:ext cx="11914094" cy="74729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/>
              <a:t>СТ. Атаманская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27057" y="0"/>
            <a:ext cx="5355250" cy="4495011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 1935 году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храм разобрали. Стройматериалы пошли на строительство местного клуба и второй этаж казачьей управы. Потом в здание казачьей управы переехала больница, ещё позже- вспомогательная школа. Сейчас в этом доме находится «Дом творчества». 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Ещё одно старое здание находится на улице Шевченко. Сейчас это здание 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« Амбулатории ». После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революции в нем помещалась начальная и средняя школа вплоть до 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1970 года.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982133"/>
            <a:ext cx="4727975" cy="2347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65" y="4495011"/>
            <a:ext cx="4781142" cy="2362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3" y="3421672"/>
            <a:ext cx="5506141" cy="3436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859">
        <p:random/>
      </p:transition>
    </mc:Choice>
    <mc:Fallback xmlns="">
      <p:transition spd="slow" advTm="138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563</TotalTime>
  <Words>811</Words>
  <Application>Microsoft Office PowerPoint</Application>
  <PresentationFormat>Произвольный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Презентация PowerPoint</vt:lpstr>
      <vt:lpstr>вступление</vt:lpstr>
      <vt:lpstr>Основание станицы Атаманской.</vt:lpstr>
      <vt:lpstr>СТ. Атаманская</vt:lpstr>
      <vt:lpstr>СТ. Атаманская</vt:lpstr>
      <vt:lpstr>СТ. Атаманская</vt:lpstr>
      <vt:lpstr>СТ. Атаманская</vt:lpstr>
      <vt:lpstr>СТ. Атаманская</vt:lpstr>
      <vt:lpstr>СТ. Атаманская</vt:lpstr>
      <vt:lpstr>СТ. Атаманская</vt:lpstr>
      <vt:lpstr>СТ. Атаманская</vt:lpstr>
      <vt:lpstr>СТ. Атаманская</vt:lpstr>
      <vt:lpstr>СТ. Атаманская</vt:lpstr>
      <vt:lpstr>СТ. Атаманская</vt:lpstr>
      <vt:lpstr>СТ. Атаманская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Станица Атаманская</dc:title>
  <dc:creator>Пользоваталь</dc:creator>
  <cp:lastModifiedBy>Библиотечная система</cp:lastModifiedBy>
  <cp:revision>48</cp:revision>
  <cp:lastPrinted>2020-09-13T08:09:14Z</cp:lastPrinted>
  <dcterms:created xsi:type="dcterms:W3CDTF">2016-02-16T15:39:41Z</dcterms:created>
  <dcterms:modified xsi:type="dcterms:W3CDTF">2020-10-28T10:54:39Z</dcterms:modified>
</cp:coreProperties>
</file>