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368152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«Атаманская поселенческая библиотека</a:t>
            </a:r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br>
              <a:rPr lang="ru-RU" sz="3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9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21апреля                      16.00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Библиотечная система\Desktop\q1lV6m8RNM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6752"/>
            <a:ext cx="9144000" cy="5661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ÐÐ°ÑÑÐ¸Ð½ÐºÐ¸ Ð¿Ð¾ Ð·Ð°Ð¿ÑÐ¾ÑÑ Ð¼Ð°Ð³Ð¸Ñ ÐºÐ½Ð¸Ð³Ð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134908"/>
            <a:ext cx="5398577" cy="270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 rot="21337931">
            <a:off x="4067944" y="3244334"/>
            <a:ext cx="48245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4000" b="1" i="1" dirty="0">
                <a:solidFill>
                  <a:srgbClr val="7030A0"/>
                </a:solidFill>
                <a:latin typeface="Times New Roman"/>
                <a:ea typeface="Times New Roman"/>
              </a:rPr>
              <a:t>«МАГИЯ КНИГИ»</a:t>
            </a:r>
            <a:endParaRPr lang="ru-RU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9687867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10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«Атаманская поселенческая библиотека» 21апреля                      16.00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МБУ «Атаманская поселенческая библиотека»</dc:title>
  <dc:creator>Библиотечная система</dc:creator>
  <cp:lastModifiedBy>Библиотечная система</cp:lastModifiedBy>
  <cp:revision>3</cp:revision>
  <dcterms:created xsi:type="dcterms:W3CDTF">2018-04-03T12:01:32Z</dcterms:created>
  <dcterms:modified xsi:type="dcterms:W3CDTF">2018-04-05T07:07:51Z</dcterms:modified>
</cp:coreProperties>
</file>