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ПРИНЯТИЕМ Постановления главы администрации(губернатора) Краснодарского края от 13 марта 2020 года№129 возникла необходимость организации проведения работы с читателями библиотеки через сеть интернет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4"/>
            <a:ext cx="7772400" cy="1944215"/>
          </a:xfrm>
        </p:spPr>
        <p:txBody>
          <a:bodyPr/>
          <a:lstStyle/>
          <a:p>
            <a:r>
              <a:rPr lang="ru-RU" dirty="0" smtClean="0"/>
              <a:t>УВАЖАЕМЫЕ ЧИТАТЕЛИ БИБЛИОТЕКИ!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91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Предлагаем Вам ознакомиться с книжными выставками, оформленные для Вас в читальном зале библиотеки:</a:t>
            </a:r>
            <a:endParaRPr lang="ru-RU" sz="2800" dirty="0"/>
          </a:p>
        </p:txBody>
      </p:sp>
      <p:pic>
        <p:nvPicPr>
          <p:cNvPr id="1027" name="Picture 3" descr="C:\Users\Библиотечная система\Desktop\фото стеллаж Читаем сами...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8517" b="3978"/>
          <a:stretch/>
        </p:blipFill>
        <p:spPr bwMode="auto">
          <a:xfrm>
            <a:off x="395536" y="1844824"/>
            <a:ext cx="403244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иблиотечная система\Desktop\фото кн. выставка Война Победа Память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9"/>
          <a:stretch/>
        </p:blipFill>
        <p:spPr bwMode="auto">
          <a:xfrm>
            <a:off x="4860032" y="1772816"/>
            <a:ext cx="396044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0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чная система\Desktop\Библиотекарь Сергеева Г.В\МЕРОПРИЯТИЯ 2020\Февраль Месячник ОМ и ВПР\13.02 Страницы памяти в книгах о войне\фото\IMG_20200213_1312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70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</TotalTime>
  <Words>32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Бумажная</vt:lpstr>
      <vt:lpstr>УВАЖАЕМЫЕ ЧИТАТЕЛИ БИБЛИОТЕКИ!</vt:lpstr>
      <vt:lpstr>          Предлагаем Вам ознакомиться с книжными выставками, оформленные для Вас в читальном зале библиотеки: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ЧИТАТЕЛИ БИБЛИОТЕКИ!</dc:title>
  <dc:creator>Библиотечная система</dc:creator>
  <cp:lastModifiedBy>Библиотечная система</cp:lastModifiedBy>
  <cp:revision>3</cp:revision>
  <dcterms:created xsi:type="dcterms:W3CDTF">2020-03-20T11:30:40Z</dcterms:created>
  <dcterms:modified xsi:type="dcterms:W3CDTF">2020-03-20T11:43:45Z</dcterms:modified>
</cp:coreProperties>
</file>